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34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670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5283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273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5250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1154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4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008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8166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856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1194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1B46EB-D4B9-4A09-BBC3-F4BE3B1373DE}" type="datetimeFigureOut">
              <a:rPr lang="en-GB" smtClean="0"/>
              <a:t>22/06/2017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90D282-B4A2-4E64-9BE9-62352BCFA8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7855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0403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Angriff auf die Sowjetunion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3 Heeresgruppen</a:t>
            </a:r>
          </a:p>
          <a:p>
            <a:r>
              <a:rPr lang="de-CH" dirty="0"/>
              <a:t>Start am 22.Juni 1941</a:t>
            </a:r>
          </a:p>
          <a:p>
            <a:r>
              <a:rPr lang="de-CH" dirty="0"/>
              <a:t>Grosser Erfolg durch Überraschungseffekt</a:t>
            </a:r>
          </a:p>
          <a:p>
            <a:r>
              <a:rPr lang="de-CH" dirty="0"/>
              <a:t>Verlangsamung des Vorstosses</a:t>
            </a:r>
          </a:p>
          <a:p>
            <a:r>
              <a:rPr lang="de-CH" dirty="0"/>
              <a:t>Ende des Vorstosses am 5.Oktober 1941</a:t>
            </a:r>
          </a:p>
          <a:p>
            <a:r>
              <a:rPr lang="de-CH" dirty="0"/>
              <a:t>31.Januar 1943 Rückeroberung von Stalingrad</a:t>
            </a:r>
          </a:p>
          <a:p>
            <a:endParaRPr lang="de-CH" dirty="0"/>
          </a:p>
          <a:p>
            <a:endParaRPr lang="de-CH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307" y="1631973"/>
            <a:ext cx="4402494" cy="4042290"/>
          </a:xfrm>
        </p:spPr>
      </p:pic>
      <p:sp>
        <p:nvSpPr>
          <p:cNvPr id="6" name="Textfeld 5"/>
          <p:cNvSpPr txBox="1"/>
          <p:nvPr/>
        </p:nvSpPr>
        <p:spPr>
          <a:xfrm>
            <a:off x="6951307" y="5674263"/>
            <a:ext cx="4402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Abb.8</a:t>
            </a:r>
          </a:p>
        </p:txBody>
      </p:sp>
    </p:spTree>
    <p:extLst>
      <p:ext uri="{BB962C8B-B14F-4D97-AF65-F5344CB8AC3E}">
        <p14:creationId xmlns:p14="http://schemas.microsoft.com/office/powerpoint/2010/main" val="1443400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Ende des Krieges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e-CH" dirty="0"/>
              <a:t>21.Februar 1943 Angriff der Deutschen auf die Sowjetunion</a:t>
            </a:r>
          </a:p>
          <a:p>
            <a:r>
              <a:rPr lang="de-CH" dirty="0"/>
              <a:t>Verhinderung der zweiten Offensive im Sommer</a:t>
            </a:r>
          </a:p>
          <a:p>
            <a:r>
              <a:rPr lang="de-CH" dirty="0"/>
              <a:t>6.Juni 1944 erste Landung im Westen</a:t>
            </a:r>
          </a:p>
          <a:p>
            <a:r>
              <a:rPr lang="de-CH" dirty="0"/>
              <a:t>15.Juni 1944 zweite Landung im Westen</a:t>
            </a:r>
          </a:p>
          <a:p>
            <a:r>
              <a:rPr lang="de-CH" dirty="0"/>
              <a:t>Rückeroberung von Paris und Brüssel</a:t>
            </a:r>
          </a:p>
          <a:p>
            <a:endParaRPr lang="de-CH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560059"/>
            <a:ext cx="5334000" cy="4293483"/>
          </a:xfrm>
        </p:spPr>
      </p:pic>
      <p:sp>
        <p:nvSpPr>
          <p:cNvPr id="6" name="Textfeld 5"/>
          <p:cNvSpPr txBox="1"/>
          <p:nvPr/>
        </p:nvSpPr>
        <p:spPr>
          <a:xfrm>
            <a:off x="6019800" y="5856921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Abb.9</a:t>
            </a:r>
          </a:p>
        </p:txBody>
      </p:sp>
    </p:spTree>
    <p:extLst>
      <p:ext uri="{BB962C8B-B14F-4D97-AF65-F5344CB8AC3E}">
        <p14:creationId xmlns:p14="http://schemas.microsoft.com/office/powerpoint/2010/main" val="2548139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Ende des Krieges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Kapitulation der Deutschen Truppen im Westen</a:t>
            </a:r>
          </a:p>
          <a:p>
            <a:r>
              <a:rPr lang="de-CH" dirty="0"/>
              <a:t>Vorstoss der Sowjetunion</a:t>
            </a:r>
          </a:p>
          <a:p>
            <a:r>
              <a:rPr lang="de-CH" dirty="0"/>
              <a:t>25.April 1945 geschlossener Belagerungsring um Deutschland</a:t>
            </a:r>
          </a:p>
          <a:p>
            <a:r>
              <a:rPr lang="de-CH" dirty="0"/>
              <a:t>Selbstmord von Hitler</a:t>
            </a:r>
          </a:p>
          <a:p>
            <a:r>
              <a:rPr lang="de-CH" dirty="0"/>
              <a:t>8.Mai 1945 Kapitulation Deutschlands</a:t>
            </a:r>
          </a:p>
          <a:p>
            <a:endParaRPr lang="de-CH" dirty="0"/>
          </a:p>
          <a:p>
            <a:endParaRPr lang="de-CH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43" y="1446245"/>
            <a:ext cx="5009025" cy="4595781"/>
          </a:xfrm>
        </p:spPr>
      </p:pic>
      <p:sp>
        <p:nvSpPr>
          <p:cNvPr id="6" name="Textfeld 5"/>
          <p:cNvSpPr txBox="1"/>
          <p:nvPr/>
        </p:nvSpPr>
        <p:spPr>
          <a:xfrm>
            <a:off x="6139599" y="6042026"/>
            <a:ext cx="5019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Abb.10</a:t>
            </a:r>
          </a:p>
        </p:txBody>
      </p:sp>
    </p:spTree>
    <p:extLst>
      <p:ext uri="{BB962C8B-B14F-4D97-AF65-F5344CB8AC3E}">
        <p14:creationId xmlns:p14="http://schemas.microsoft.com/office/powerpoint/2010/main" val="923744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Folgen des Krieges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65Millionen Tote</a:t>
            </a:r>
          </a:p>
          <a:p>
            <a:r>
              <a:rPr lang="de-CH" dirty="0"/>
              <a:t>Über 50% Zivilisten</a:t>
            </a:r>
          </a:p>
          <a:p>
            <a:r>
              <a:rPr lang="de-CH" dirty="0"/>
              <a:t>Beschädigung von Wohnungen und Infrastruktur</a:t>
            </a:r>
          </a:p>
          <a:p>
            <a:r>
              <a:rPr lang="de-CH" dirty="0"/>
              <a:t>Aufteilung Deutschlandes in 4 Besatzungszonen</a:t>
            </a:r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44581771"/>
              </p:ext>
            </p:extLst>
          </p:nvPr>
        </p:nvGraphicFramePr>
        <p:xfrm>
          <a:off x="6172200" y="353561"/>
          <a:ext cx="5181600" cy="5857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5400">
                  <a:extLst>
                    <a:ext uri="{9D8B030D-6E8A-4147-A177-3AD203B41FA5}">
                      <a16:colId xmlns:a16="http://schemas.microsoft.com/office/drawing/2014/main" val="580236646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993483690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784758710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1938528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e-CH" dirty="0"/>
                        <a:t>Land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Soldaten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Zivilisten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Gesamt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8004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Australien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de-CH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37315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Belgien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051054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Brasilien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1.463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458766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Bulgarien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de-CH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18740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China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3.500.000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13.500.000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227975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Dänemark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447164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Deutschland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5.185.000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1.170.000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6.355.000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906396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Finnland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91.700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470884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Frankreich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987572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Griechenland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93104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Großbritannien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270.825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332.825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83433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24.338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3.000.000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3.024.338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352885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Italien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302581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Japan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2.060.000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1.700.000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3.760.000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77035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Jugoslawien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1.690.000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54683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Kanada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42.042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43.190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018393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Luxemburg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3.601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5987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de-CH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345561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Neuseeland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de-CH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672697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Niederlande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198.000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46372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Norwegen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39144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Österreich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9215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Philippinen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de-CH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108163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Polen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5.700.000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6.000.000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3960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Rumänien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378.000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de-CH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378.000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204997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Sowjetunion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13.000.000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14.000.000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27.000.000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894779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Spanien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de-CH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136968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Südafrika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de-CH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485764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Tschechoslowakei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573565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Ungarn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590.000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88112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407.316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de-CH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CH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407.316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91921187"/>
                  </a:ext>
                </a:extLst>
              </a:tr>
            </a:tbl>
          </a:graphicData>
        </a:graphic>
      </p:graphicFrame>
      <p:sp>
        <p:nvSpPr>
          <p:cNvPr id="7" name="Textfeld 6"/>
          <p:cNvSpPr txBox="1"/>
          <p:nvPr/>
        </p:nvSpPr>
        <p:spPr>
          <a:xfrm>
            <a:off x="6172200" y="6201416"/>
            <a:ext cx="519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Tabelle 2</a:t>
            </a:r>
          </a:p>
        </p:txBody>
      </p:sp>
    </p:spTree>
    <p:extLst>
      <p:ext uri="{BB962C8B-B14F-4D97-AF65-F5344CB8AC3E}">
        <p14:creationId xmlns:p14="http://schemas.microsoft.com/office/powerpoint/2010/main" val="487681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Einleitung zum </a:t>
            </a:r>
            <a:br>
              <a:rPr lang="de-CH" dirty="0"/>
            </a:br>
            <a:r>
              <a:rPr lang="de-CH" dirty="0"/>
              <a:t>2. Weltkrieg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1939-1945</a:t>
            </a:r>
          </a:p>
          <a:p>
            <a:r>
              <a:rPr lang="de-CH" dirty="0"/>
              <a:t>Krieg in Europa</a:t>
            </a:r>
          </a:p>
          <a:p>
            <a:r>
              <a:rPr lang="de-CH" dirty="0"/>
              <a:t>Zwei Parteien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CH" dirty="0"/>
              <a:t>Achsenmächte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CH" dirty="0"/>
              <a:t>Alliierten</a:t>
            </a:r>
          </a:p>
        </p:txBody>
      </p:sp>
      <p:graphicFrame>
        <p:nvGraphicFramePr>
          <p:cNvPr id="7" name="Inhaltsplatzhalt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00200422"/>
              </p:ext>
            </p:extLst>
          </p:nvPr>
        </p:nvGraphicFramePr>
        <p:xfrm>
          <a:off x="6305725" y="365125"/>
          <a:ext cx="4591574" cy="55345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5879">
                  <a:extLst>
                    <a:ext uri="{9D8B030D-6E8A-4147-A177-3AD203B41FA5}">
                      <a16:colId xmlns:a16="http://schemas.microsoft.com/office/drawing/2014/main" val="1207196280"/>
                    </a:ext>
                  </a:extLst>
                </a:gridCol>
                <a:gridCol w="2365695">
                  <a:extLst>
                    <a:ext uri="{9D8B030D-6E8A-4147-A177-3AD203B41FA5}">
                      <a16:colId xmlns:a16="http://schemas.microsoft.com/office/drawing/2014/main" val="3380065689"/>
                    </a:ext>
                  </a:extLst>
                </a:gridCol>
              </a:tblGrid>
              <a:tr h="630497">
                <a:tc>
                  <a:txBody>
                    <a:bodyPr/>
                    <a:lstStyle/>
                    <a:p>
                      <a:r>
                        <a:rPr lang="de-CH" dirty="0"/>
                        <a:t>Achsenmächte</a:t>
                      </a:r>
                      <a:r>
                        <a:rPr lang="de-CH" baseline="0" dirty="0"/>
                        <a:t> und Verbündete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Alliierte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151120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Deutsches Reich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China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6848583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Slowakische Republik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Polen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55643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Republik Finnland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Großbritannien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281833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Königreich Italien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Frankreich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579488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Königreich Ungarn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Australien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197042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Königreich Bulgarien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Indien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771529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Unabhängiger Staat Kroatien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Südafrikanische Union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022118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Königreich Rumänien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Kanada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9697857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Kaiserreich Japan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Sowjetunion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0896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Kaiserreich </a:t>
                      </a:r>
                      <a:r>
                        <a:rPr lang="de-CH" sz="1400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Mandschukuo</a:t>
                      </a:r>
                      <a:endParaRPr lang="de-CH" sz="14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Norwegen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5245481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Königreich Thailand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Belgien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388632"/>
                  </a:ext>
                </a:extLst>
              </a:tr>
              <a:tr h="347372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Italienische Sozialrepublik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Luxemburg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2090464"/>
                  </a:ext>
                </a:extLst>
              </a:tr>
              <a:tr h="360284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endParaRPr lang="de-CH" sz="14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Niederlande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288526"/>
                  </a:ext>
                </a:extLst>
              </a:tr>
              <a:tr h="360284"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de-CH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Vereinigte Staaten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3272459"/>
                  </a:ext>
                </a:extLst>
              </a:tr>
            </a:tbl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6305725" y="5998128"/>
            <a:ext cx="4591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Grossteil der Beteiligten Staaten</a:t>
            </a:r>
          </a:p>
          <a:p>
            <a:r>
              <a:rPr lang="de-CH" dirty="0"/>
              <a:t>Tabelle 1</a:t>
            </a:r>
          </a:p>
        </p:txBody>
      </p:sp>
    </p:spTree>
    <p:extLst>
      <p:ext uri="{BB962C8B-B14F-4D97-AF65-F5344CB8AC3E}">
        <p14:creationId xmlns:p14="http://schemas.microsoft.com/office/powerpoint/2010/main" val="33404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Angriff auf Polen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Startete am 1.September 1939</a:t>
            </a:r>
          </a:p>
          <a:p>
            <a:r>
              <a:rPr lang="de-CH" dirty="0"/>
              <a:t>1. Ziele Danz und </a:t>
            </a:r>
            <a:r>
              <a:rPr lang="de-CH" dirty="0" err="1"/>
              <a:t>Wielun</a:t>
            </a:r>
            <a:endParaRPr lang="de-CH" dirty="0"/>
          </a:p>
          <a:p>
            <a:r>
              <a:rPr lang="de-CH" dirty="0"/>
              <a:t>Grund: Angriff der Polen auf Rundfunksender</a:t>
            </a:r>
          </a:p>
          <a:p>
            <a:r>
              <a:rPr lang="de-CH" dirty="0"/>
              <a:t>Kriegseintritt von Frankreich und Grossbritannien</a:t>
            </a:r>
          </a:p>
          <a:p>
            <a:r>
              <a:rPr lang="de-CH" dirty="0"/>
              <a:t>Angriff der Sowjetunion</a:t>
            </a:r>
          </a:p>
          <a:p>
            <a:r>
              <a:rPr lang="de-CH" dirty="0"/>
              <a:t>6.Oktober 1939 fall Polens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CH" dirty="0"/>
          </a:p>
          <a:p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977" y="1690688"/>
            <a:ext cx="4176823" cy="435085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176977" y="6060989"/>
            <a:ext cx="4176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Abb.1</a:t>
            </a:r>
          </a:p>
        </p:txBody>
      </p:sp>
    </p:spTree>
    <p:extLst>
      <p:ext uri="{BB962C8B-B14F-4D97-AF65-F5344CB8AC3E}">
        <p14:creationId xmlns:p14="http://schemas.microsoft.com/office/powerpoint/2010/main" val="3972445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Die Westfront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Start der französischen Offensive am 3.September</a:t>
            </a:r>
          </a:p>
          <a:p>
            <a:r>
              <a:rPr lang="de-CH" dirty="0"/>
              <a:t>Eher symbolisch  Offensive</a:t>
            </a:r>
          </a:p>
          <a:p>
            <a:r>
              <a:rPr lang="de-CH" dirty="0"/>
              <a:t>Kampfloser Rückzug bis zum Westwall</a:t>
            </a:r>
          </a:p>
          <a:p>
            <a:r>
              <a:rPr lang="de-CH" dirty="0"/>
              <a:t>Stillstand 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07238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Angriff auf Finnland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Start der Eroberung Finnlands durch die Sowjetunion am 30.November 1939</a:t>
            </a:r>
          </a:p>
          <a:p>
            <a:r>
              <a:rPr lang="de-CH" dirty="0"/>
              <a:t>Kein Eingriff durch andere Länder</a:t>
            </a:r>
          </a:p>
          <a:p>
            <a:r>
              <a:rPr lang="de-CH" dirty="0"/>
              <a:t>Starke Verteidigung der Finnen</a:t>
            </a:r>
          </a:p>
          <a:p>
            <a:endParaRPr lang="de-CH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955" y="1156996"/>
            <a:ext cx="5484846" cy="3770832"/>
          </a:xfrm>
        </p:spPr>
      </p:pic>
      <p:sp>
        <p:nvSpPr>
          <p:cNvPr id="6" name="Textfeld 5"/>
          <p:cNvSpPr txBox="1"/>
          <p:nvPr/>
        </p:nvSpPr>
        <p:spPr>
          <a:xfrm>
            <a:off x="5868955" y="4927828"/>
            <a:ext cx="5484845" cy="382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/>
              <a:t>Abb.3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62956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 Norwegen und Dänemark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Wichtiger Eisenerzlieferant</a:t>
            </a:r>
          </a:p>
          <a:p>
            <a:r>
              <a:rPr lang="de-CH" dirty="0"/>
              <a:t>Britische Seeblockade</a:t>
            </a:r>
          </a:p>
          <a:p>
            <a:r>
              <a:rPr lang="de-CH" dirty="0"/>
              <a:t>Einnahme durch Deutschland</a:t>
            </a: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315" b="44194"/>
          <a:stretch/>
        </p:blipFill>
        <p:spPr>
          <a:xfrm>
            <a:off x="7253371" y="1690688"/>
            <a:ext cx="3467759" cy="2724948"/>
          </a:xfrm>
        </p:spPr>
      </p:pic>
      <p:sp>
        <p:nvSpPr>
          <p:cNvPr id="6" name="Textfeld 5"/>
          <p:cNvSpPr txBox="1"/>
          <p:nvPr/>
        </p:nvSpPr>
        <p:spPr>
          <a:xfrm>
            <a:off x="7253371" y="4415636"/>
            <a:ext cx="3467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Abb.4</a:t>
            </a:r>
          </a:p>
        </p:txBody>
      </p:sp>
    </p:spTree>
    <p:extLst>
      <p:ext uri="{BB962C8B-B14F-4D97-AF65-F5344CB8AC3E}">
        <p14:creationId xmlns:p14="http://schemas.microsoft.com/office/powerpoint/2010/main" val="2530700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Westfeldzug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Am 10.Mai 1940 Start der Deutschen Offensive im Westen</a:t>
            </a:r>
          </a:p>
          <a:p>
            <a:r>
              <a:rPr lang="de-CH" dirty="0"/>
              <a:t>Fall von Niederlande, Belgien und Luxemburg</a:t>
            </a:r>
          </a:p>
          <a:p>
            <a:r>
              <a:rPr lang="de-CH" dirty="0"/>
              <a:t>Angriff auf Frankreich</a:t>
            </a:r>
          </a:p>
          <a:p>
            <a:r>
              <a:rPr lang="de-CH" dirty="0"/>
              <a:t>Verstärkung durch Italien</a:t>
            </a:r>
          </a:p>
          <a:p>
            <a:r>
              <a:rPr lang="de-CH" dirty="0"/>
              <a:t>21.Juni 1949 Unterzeichnung des Waffenstillstandvertrages</a:t>
            </a:r>
          </a:p>
          <a:p>
            <a:r>
              <a:rPr lang="de-CH" dirty="0"/>
              <a:t>Dauer: 6Wochen</a:t>
            </a:r>
          </a:p>
          <a:p>
            <a:endParaRPr lang="de-CH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18" r="25245"/>
          <a:stretch/>
        </p:blipFill>
        <p:spPr>
          <a:xfrm>
            <a:off x="6319373" y="1690688"/>
            <a:ext cx="4577927" cy="3667138"/>
          </a:xfrm>
        </p:spPr>
      </p:pic>
      <p:sp>
        <p:nvSpPr>
          <p:cNvPr id="6" name="Textfeld 5"/>
          <p:cNvSpPr txBox="1"/>
          <p:nvPr/>
        </p:nvSpPr>
        <p:spPr>
          <a:xfrm>
            <a:off x="6319373" y="5357826"/>
            <a:ext cx="4577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Abb.5</a:t>
            </a:r>
          </a:p>
        </p:txBody>
      </p:sp>
    </p:spTree>
    <p:extLst>
      <p:ext uri="{BB962C8B-B14F-4D97-AF65-F5344CB8AC3E}">
        <p14:creationId xmlns:p14="http://schemas.microsoft.com/office/powerpoint/2010/main" val="756934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Angriffe auf England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190/1941 mehrere Luftangriffe zwischen Deutschen auf England</a:t>
            </a:r>
          </a:p>
          <a:p>
            <a:r>
              <a:rPr lang="de-CH" dirty="0"/>
              <a:t>Scheiterte </a:t>
            </a:r>
          </a:p>
          <a:p>
            <a:r>
              <a:rPr lang="de-CH" dirty="0"/>
              <a:t>Verschiebung des Planes</a:t>
            </a:r>
          </a:p>
          <a:p>
            <a:endParaRPr lang="de-CH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855838"/>
            <a:ext cx="5181600" cy="4200855"/>
          </a:xfrm>
        </p:spPr>
      </p:pic>
      <p:sp>
        <p:nvSpPr>
          <p:cNvPr id="6" name="Textfeld 5"/>
          <p:cNvSpPr txBox="1"/>
          <p:nvPr/>
        </p:nvSpPr>
        <p:spPr>
          <a:xfrm>
            <a:off x="6172200" y="5056693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Abb.6</a:t>
            </a:r>
          </a:p>
        </p:txBody>
      </p:sp>
    </p:spTree>
    <p:extLst>
      <p:ext uri="{BB962C8B-B14F-4D97-AF65-F5344CB8AC3E}">
        <p14:creationId xmlns:p14="http://schemas.microsoft.com/office/powerpoint/2010/main" val="3674258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Kriegseintritt der USA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Stimmung des Volkes gegen Krieg</a:t>
            </a:r>
          </a:p>
          <a:p>
            <a:r>
              <a:rPr lang="de-CH" dirty="0"/>
              <a:t>Legalisierung der Unterstützung von England</a:t>
            </a:r>
          </a:p>
          <a:p>
            <a:r>
              <a:rPr lang="de-CH" dirty="0"/>
              <a:t>Angriff auf Pearl Harbour</a:t>
            </a:r>
          </a:p>
          <a:p>
            <a:r>
              <a:rPr lang="de-CH" dirty="0"/>
              <a:t>Kriegseintritt</a:t>
            </a: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25625"/>
            <a:ext cx="5181600" cy="3232868"/>
          </a:xfrm>
        </p:spPr>
      </p:pic>
      <p:sp>
        <p:nvSpPr>
          <p:cNvPr id="6" name="Textfeld 5"/>
          <p:cNvSpPr txBox="1"/>
          <p:nvPr/>
        </p:nvSpPr>
        <p:spPr>
          <a:xfrm>
            <a:off x="6167535" y="5047861"/>
            <a:ext cx="5186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Abb.7</a:t>
            </a:r>
          </a:p>
        </p:txBody>
      </p:sp>
    </p:spTree>
    <p:extLst>
      <p:ext uri="{BB962C8B-B14F-4D97-AF65-F5344CB8AC3E}">
        <p14:creationId xmlns:p14="http://schemas.microsoft.com/office/powerpoint/2010/main" val="1493181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442</Words>
  <Application>Microsoft Office PowerPoint</Application>
  <PresentationFormat>Breitbild</PresentationFormat>
  <Paragraphs>225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</vt:lpstr>
      <vt:lpstr>PowerPoint-Präsentation</vt:lpstr>
      <vt:lpstr>Einleitung zum  2. Weltkrieg</vt:lpstr>
      <vt:lpstr>Angriff auf Polen</vt:lpstr>
      <vt:lpstr>Die Westfront</vt:lpstr>
      <vt:lpstr>Angriff auf Finnland</vt:lpstr>
      <vt:lpstr> Norwegen und Dänemark</vt:lpstr>
      <vt:lpstr>Westfeldzug</vt:lpstr>
      <vt:lpstr>Angriffe auf England</vt:lpstr>
      <vt:lpstr>Kriegseintritt der USA</vt:lpstr>
      <vt:lpstr>Angriff auf die Sowjetunion</vt:lpstr>
      <vt:lpstr>Ende des Krieges</vt:lpstr>
      <vt:lpstr>Ende des Krieges</vt:lpstr>
      <vt:lpstr>Folgen des Krieges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Luca Schaefli</dc:creator>
  <cp:lastModifiedBy>Luca Schaefli</cp:lastModifiedBy>
  <cp:revision>23</cp:revision>
  <dcterms:created xsi:type="dcterms:W3CDTF">2017-06-19T15:55:05Z</dcterms:created>
  <dcterms:modified xsi:type="dcterms:W3CDTF">2017-06-22T17:21:33Z</dcterms:modified>
</cp:coreProperties>
</file>

<file path=docProps/thumbnail.jpeg>
</file>